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7" r:id="rId3"/>
    <p:sldId id="279" r:id="rId4"/>
    <p:sldId id="281" r:id="rId5"/>
    <p:sldId id="282" r:id="rId6"/>
    <p:sldId id="283" r:id="rId7"/>
    <p:sldId id="291" r:id="rId8"/>
    <p:sldId id="285" r:id="rId9"/>
    <p:sldId id="280" r:id="rId10"/>
    <p:sldId id="289" r:id="rId11"/>
    <p:sldId id="287" r:id="rId12"/>
    <p:sldId id="290" r:id="rId13"/>
    <p:sldId id="288" r:id="rId14"/>
  </p:sldIdLst>
  <p:sldSz cx="9144000" cy="6858000" type="screen4x3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632523"/>
    <a:srgbClr val="DFBB21"/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6" autoAdjust="0"/>
    <p:restoredTop sz="93979" autoAdjust="0"/>
  </p:normalViewPr>
  <p:slideViewPr>
    <p:cSldViewPr>
      <p:cViewPr varScale="1">
        <p:scale>
          <a:sx n="57" d="100"/>
          <a:sy n="57" d="100"/>
        </p:scale>
        <p:origin x="-78" y="-7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B9DD5-9B97-4B95-AF01-526FF922255C}" type="datetimeFigureOut">
              <a:rPr lang="ko-KR" altLang="en-US" smtClean="0"/>
              <a:pPr/>
              <a:t>2015-06-22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5F02B-0B8C-4594-9F27-7056301F93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371249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2798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4BE47-AB7B-43EA-A8F3-1307FE3201D6}" type="datetimeFigureOut">
              <a:rPr lang="ko-KR" altLang="en-US" smtClean="0"/>
              <a:pPr/>
              <a:t>2015-06-22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263900" y="509588"/>
            <a:ext cx="3398838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2664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2798" y="6456612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0CD63-B428-4ACA-82C9-DAB5260BFAC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30704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E0CD63-B428-4ACA-82C9-DAB5260BFAC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FA38-054A-4205-8A09-6314A26C474D}" type="datetimeFigureOut">
              <a:rPr lang="ko-KR" altLang="en-US" smtClean="0"/>
              <a:pPr/>
              <a:t>2015-06-22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C5EC1-D210-4CE1-B2A6-7014783496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90930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FA38-054A-4205-8A09-6314A26C474D}" type="datetimeFigureOut">
              <a:rPr lang="ko-KR" altLang="en-US" smtClean="0"/>
              <a:pPr/>
              <a:t>2015-06-22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C5EC1-D210-4CE1-B2A6-7014783496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1531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FA38-054A-4205-8A09-6314A26C474D}" type="datetimeFigureOut">
              <a:rPr lang="ko-KR" altLang="en-US" smtClean="0"/>
              <a:pPr/>
              <a:t>2015-06-22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C5EC1-D210-4CE1-B2A6-7014783496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4320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FA38-054A-4205-8A09-6314A26C474D}" type="datetimeFigureOut">
              <a:rPr lang="ko-KR" altLang="en-US" smtClean="0"/>
              <a:pPr/>
              <a:t>2015-06-22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C5EC1-D210-4CE1-B2A6-7014783496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84431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FA38-054A-4205-8A09-6314A26C474D}" type="datetimeFigureOut">
              <a:rPr lang="ko-KR" altLang="en-US" smtClean="0"/>
              <a:pPr/>
              <a:t>2015-06-22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C5EC1-D210-4CE1-B2A6-7014783496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05394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FA38-054A-4205-8A09-6314A26C474D}" type="datetimeFigureOut">
              <a:rPr lang="ko-KR" altLang="en-US" smtClean="0"/>
              <a:pPr/>
              <a:t>2015-06-22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C5EC1-D210-4CE1-B2A6-7014783496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82317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FA38-054A-4205-8A09-6314A26C474D}" type="datetimeFigureOut">
              <a:rPr lang="ko-KR" altLang="en-US" smtClean="0"/>
              <a:pPr/>
              <a:t>2015-06-22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C5EC1-D210-4CE1-B2A6-7014783496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11457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FA38-054A-4205-8A09-6314A26C474D}" type="datetimeFigureOut">
              <a:rPr lang="ko-KR" altLang="en-US" smtClean="0"/>
              <a:pPr/>
              <a:t>2015-06-22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C5EC1-D210-4CE1-B2A6-7014783496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19285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FA38-054A-4205-8A09-6314A26C474D}" type="datetimeFigureOut">
              <a:rPr lang="ko-KR" altLang="en-US" smtClean="0"/>
              <a:pPr/>
              <a:t>2015-06-22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C5EC1-D210-4CE1-B2A6-7014783496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4906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FA38-054A-4205-8A09-6314A26C474D}" type="datetimeFigureOut">
              <a:rPr lang="ko-KR" altLang="en-US" smtClean="0"/>
              <a:pPr/>
              <a:t>2015-06-22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C5EC1-D210-4CE1-B2A6-7014783496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79874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FA38-054A-4205-8A09-6314A26C474D}" type="datetimeFigureOut">
              <a:rPr lang="ko-KR" altLang="en-US" smtClean="0"/>
              <a:pPr/>
              <a:t>2015-06-22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9C5EC1-D210-4CE1-B2A6-7014783496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8373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1FA38-054A-4205-8A09-6314A26C474D}" type="datetimeFigureOut">
              <a:rPr lang="ko-KR" altLang="en-US" smtClean="0"/>
              <a:pPr/>
              <a:t>2015-06-22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C5EC1-D210-4CE1-B2A6-7014783496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69173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user\Desktop\&#49688;&#50629;\&#49688;&#54665;%205,%206&#52264;&#49884;_Prototyping%201,%202\20150617_113919.mp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Autofit/>
          </a:bodyPr>
          <a:lstStyle/>
          <a:p>
            <a:r>
              <a:rPr lang="en-US" altLang="ko-KR" sz="3600" dirty="0" smtClean="0">
                <a:solidFill>
                  <a:schemeClr val="accent2">
                    <a:lumMod val="50000"/>
                  </a:schemeClr>
                </a:solidFill>
                <a:latin typeface="Wide Latin" panose="020A0A07050505020404" pitchFamily="18" charset="0"/>
              </a:rPr>
              <a:t>Prototyping  1</a:t>
            </a:r>
            <a:br>
              <a:rPr lang="en-US" altLang="ko-KR" sz="3600" dirty="0" smtClean="0">
                <a:solidFill>
                  <a:schemeClr val="accent2">
                    <a:lumMod val="50000"/>
                  </a:schemeClr>
                </a:solidFill>
                <a:latin typeface="Wide Latin" panose="020A0A07050505020404" pitchFamily="18" charset="0"/>
              </a:rPr>
            </a:br>
            <a:r>
              <a:rPr lang="en-US" altLang="ko-KR" sz="2000" dirty="0" smtClean="0">
                <a:solidFill>
                  <a:schemeClr val="accent2">
                    <a:lumMod val="50000"/>
                  </a:schemeClr>
                </a:solidFill>
                <a:latin typeface="Wide Latin" panose="020A0A07050505020404" pitchFamily="18" charset="0"/>
              </a:rPr>
              <a:t>(Programming, Circuiting, Soldering)</a:t>
            </a:r>
            <a:endParaRPr lang="ko-KR" altLang="en-US" sz="2800" dirty="0">
              <a:solidFill>
                <a:schemeClr val="accent2">
                  <a:lumMod val="50000"/>
                </a:schemeClr>
              </a:solidFill>
              <a:latin typeface="Wide Latin" panose="020A0A070505050204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03648" y="4149080"/>
            <a:ext cx="6400800" cy="17526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영등포고등학교 </a:t>
            </a:r>
            <a:endParaRPr lang="en-US" altLang="ko-KR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학년 기술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417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632523"/>
                </a:solidFill>
              </a:rPr>
              <a:t>Designing</a:t>
            </a:r>
            <a:endParaRPr lang="ko-KR" altLang="en-US" dirty="0">
              <a:solidFill>
                <a:srgbClr val="632523"/>
              </a:solidFill>
            </a:endParaRPr>
          </a:p>
        </p:txBody>
      </p:sp>
      <p:pic>
        <p:nvPicPr>
          <p:cNvPr id="1026" name="Picture 2" descr="C:\Users\user\Desktop\HardwareDesig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5517232"/>
          </a:xfrm>
          <a:prstGeom prst="rect">
            <a:avLst/>
          </a:prstGeom>
          <a:noFill/>
        </p:spPr>
      </p:pic>
      <p:pic>
        <p:nvPicPr>
          <p:cNvPr id="1027" name="Picture 3" descr="C:\Users\user\Desktop\Designing_in_three_dimension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40768"/>
            <a:ext cx="9144001" cy="5517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632523"/>
                </a:solidFill>
              </a:rPr>
              <a:t>Assembling</a:t>
            </a:r>
            <a:endParaRPr lang="ko-KR" altLang="en-US" dirty="0">
              <a:solidFill>
                <a:srgbClr val="632523"/>
              </a:solidFill>
            </a:endParaRPr>
          </a:p>
        </p:txBody>
      </p:sp>
      <p:pic>
        <p:nvPicPr>
          <p:cNvPr id="2053" name="Picture 5" descr="C:\Users\user\Desktop\datamonst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1500174"/>
            <a:ext cx="4320480" cy="36996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2" name="Picture 4" descr="C:\Users\user\Desktop\converseme_img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74009" y="1928802"/>
            <a:ext cx="5069991" cy="38164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331640" y="5646733"/>
            <a:ext cx="6840760" cy="1196753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altLang="ko-KR" sz="7200" dirty="0" smtClean="0">
                <a:solidFill>
                  <a:schemeClr val="accent6"/>
                </a:solidFill>
              </a:rPr>
              <a:t>We are Maker!!!</a:t>
            </a:r>
            <a:endParaRPr lang="ko-KR" altLang="en-US" sz="72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포트폴리오 제출 변경 안내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원형제작시간을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시간에서 </a:t>
            </a:r>
            <a:r>
              <a:rPr lang="en-US" altLang="ko-KR" dirty="0" smtClean="0"/>
              <a:t>3</a:t>
            </a:r>
            <a:r>
              <a:rPr lang="ko-KR" altLang="en-US" dirty="0" smtClean="0"/>
              <a:t>시간으로 확대하게 되어 포트폴리오 작성에 대한 공지를 수정합니다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원형제작</a:t>
            </a:r>
            <a:r>
              <a:rPr lang="en-US" altLang="ko-KR" dirty="0" smtClean="0"/>
              <a:t>(Prototyping) </a:t>
            </a:r>
            <a:r>
              <a:rPr lang="ko-KR" altLang="en-US" dirty="0" smtClean="0"/>
              <a:t>마지막 수업 날</a:t>
            </a:r>
            <a:r>
              <a:rPr lang="en-US" altLang="ko-KR" dirty="0" smtClean="0"/>
              <a:t>(</a:t>
            </a:r>
            <a:r>
              <a:rPr lang="ko-KR" altLang="en-US" dirty="0" smtClean="0"/>
              <a:t>원형제작 </a:t>
            </a:r>
            <a:r>
              <a:rPr lang="ko-KR" altLang="en-US" dirty="0" err="1" smtClean="0"/>
              <a:t>세번째</a:t>
            </a:r>
            <a:r>
              <a:rPr lang="ko-KR" altLang="en-US" dirty="0" smtClean="0"/>
              <a:t> 수업</a:t>
            </a:r>
            <a:r>
              <a:rPr lang="en-US" altLang="ko-KR" dirty="0" smtClean="0"/>
              <a:t>) </a:t>
            </a:r>
            <a:r>
              <a:rPr lang="ko-KR" altLang="en-US" dirty="0" smtClean="0"/>
              <a:t>자정까지 포트폴리오를 정리하여 </a:t>
            </a:r>
            <a:r>
              <a:rPr lang="ko-KR" altLang="en-US" dirty="0" err="1" smtClean="0"/>
              <a:t>인게이지</a:t>
            </a:r>
            <a:r>
              <a:rPr lang="en-US" altLang="ko-KR" dirty="0" smtClean="0"/>
              <a:t>(engage.intel.com/groups/</a:t>
            </a:r>
            <a:r>
              <a:rPr lang="en-US" altLang="ko-KR" dirty="0" err="1" smtClean="0"/>
              <a:t>ydptech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제출하세요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포트폴리오 양식의 </a:t>
            </a:r>
            <a:r>
              <a:rPr lang="en-US" altLang="ko-KR" dirty="0" smtClean="0"/>
              <a:t>7</a:t>
            </a:r>
            <a:r>
              <a:rPr lang="ko-KR" altLang="en-US" dirty="0" smtClean="0"/>
              <a:t>번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기호</a:t>
            </a:r>
            <a:r>
              <a:rPr lang="en-US" altLang="ko-KR" dirty="0" smtClean="0"/>
              <a:t>`</a:t>
            </a:r>
            <a:r>
              <a:rPr lang="ko-KR" altLang="en-US" dirty="0" smtClean="0"/>
              <a:t>표</a:t>
            </a:r>
            <a:r>
              <a:rPr lang="en-US" altLang="ko-KR" dirty="0" smtClean="0"/>
              <a:t>`</a:t>
            </a:r>
            <a:r>
              <a:rPr lang="ko-KR" altLang="en-US" dirty="0" smtClean="0"/>
              <a:t>그래프</a:t>
            </a:r>
            <a:r>
              <a:rPr lang="en-US" altLang="ko-KR" dirty="0" smtClean="0"/>
              <a:t>), 8</a:t>
            </a:r>
            <a:r>
              <a:rPr lang="ko-KR" altLang="en-US" dirty="0" smtClean="0"/>
              <a:t>번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프레젠테이션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제외하고 나머지만 작성하세요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3. </a:t>
            </a:r>
            <a:r>
              <a:rPr lang="ko-KR" altLang="en-US" dirty="0" err="1" smtClean="0"/>
              <a:t>인게이지에</a:t>
            </a:r>
            <a:r>
              <a:rPr lang="ko-KR" altLang="en-US" dirty="0" smtClean="0"/>
              <a:t> 제출</a:t>
            </a:r>
            <a:r>
              <a:rPr lang="en-US" altLang="ko-KR" dirty="0" smtClean="0"/>
              <a:t>(</a:t>
            </a:r>
            <a:r>
              <a:rPr lang="ko-KR" altLang="en-US" dirty="0" smtClean="0"/>
              <a:t>만들기</a:t>
            </a:r>
            <a:r>
              <a:rPr lang="en-US" altLang="ko-KR" dirty="0" smtClean="0"/>
              <a:t>: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게시물</a:t>
            </a:r>
            <a:r>
              <a:rPr lang="en-US" altLang="ko-KR" dirty="0" smtClean="0"/>
              <a:t>)</a:t>
            </a:r>
            <a:r>
              <a:rPr lang="ko-KR" altLang="en-US" dirty="0" smtClean="0"/>
              <a:t>할 때 학급별 범주를 반드시 선택하고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게시물 제목에 학급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조원을 반드시 명기하세요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기호</a:t>
            </a:r>
            <a:r>
              <a:rPr lang="en-US" altLang="ko-KR" dirty="0" smtClean="0"/>
              <a:t>`</a:t>
            </a:r>
            <a:r>
              <a:rPr lang="ko-KR" altLang="en-US" dirty="0" smtClean="0"/>
              <a:t>표</a:t>
            </a:r>
            <a:r>
              <a:rPr lang="en-US" altLang="ko-KR" dirty="0" smtClean="0"/>
              <a:t>`</a:t>
            </a:r>
            <a:r>
              <a:rPr lang="ko-KR" altLang="en-US" dirty="0" smtClean="0"/>
              <a:t>그래프와 프레젠테이션 과정은 기말고사 후에도 계속 진행합니다</a:t>
            </a:r>
            <a:r>
              <a:rPr lang="en-US" altLang="ko-KR" dirty="0" smtClean="0"/>
              <a:t>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en-US" altLang="ko-KR" sz="40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altLang="ko-KR" sz="4000" dirty="0" smtClean="0">
                <a:solidFill>
                  <a:schemeClr val="accent2">
                    <a:lumMod val="75000"/>
                  </a:schemeClr>
                </a:solidFill>
              </a:rPr>
              <a:t>engage.intel.com/groups/</a:t>
            </a:r>
            <a:r>
              <a:rPr lang="en-US" altLang="ko-KR" sz="4000" dirty="0" err="1" smtClean="0">
                <a:solidFill>
                  <a:schemeClr val="accent2">
                    <a:lumMod val="75000"/>
                  </a:schemeClr>
                </a:solidFill>
              </a:rPr>
              <a:t>ydptech</a:t>
            </a:r>
            <a:endParaRPr lang="en-US" altLang="ko-KR" sz="40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altLang="ko-KR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None/>
            </a:pPr>
            <a:endParaRPr lang="en-US" altLang="ko-KR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algn="ctr">
              <a:buNone/>
            </a:pPr>
            <a:r>
              <a:rPr lang="ko-KR" alt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인게이지</a:t>
            </a:r>
            <a:r>
              <a:rPr lang="en-US" altLang="ko-KR" sz="2400" dirty="0" smtClean="0">
                <a:solidFill>
                  <a:schemeClr val="accent1">
                    <a:lumMod val="50000"/>
                  </a:schemeClr>
                </a:solidFill>
              </a:rPr>
              <a:t>(Engage)</a:t>
            </a:r>
            <a:r>
              <a:rPr lang="ko-KR" altLang="en-US" sz="2400" dirty="0" smtClean="0">
                <a:solidFill>
                  <a:schemeClr val="accent1">
                    <a:lumMod val="50000"/>
                  </a:schemeClr>
                </a:solidFill>
              </a:rPr>
              <a:t>에 글 올리는 방법</a:t>
            </a:r>
            <a:endParaRPr lang="en-US" altLang="ko-KR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buNone/>
            </a:pPr>
            <a:r>
              <a:rPr lang="en-US" altLang="ko-KR" sz="2400" dirty="0" smtClean="0">
                <a:solidFill>
                  <a:schemeClr val="accent1">
                    <a:lumMod val="50000"/>
                  </a:schemeClr>
                </a:solidFill>
              </a:rPr>
              <a:t>http://goo.gl/1BT2tr</a:t>
            </a:r>
          </a:p>
          <a:p>
            <a:pPr algn="ctr">
              <a:buNone/>
            </a:pPr>
            <a:endParaRPr lang="en-US" altLang="ko-KR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buNone/>
            </a:pPr>
            <a:r>
              <a:rPr lang="ko-KR" alt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유튜브에</a:t>
            </a:r>
            <a:r>
              <a:rPr lang="ko-KR" altLang="en-US" sz="2400" dirty="0" smtClean="0">
                <a:solidFill>
                  <a:schemeClr val="accent1">
                    <a:lumMod val="50000"/>
                  </a:schemeClr>
                </a:solidFill>
              </a:rPr>
              <a:t> 동영상 올리는 방법</a:t>
            </a:r>
            <a:endParaRPr lang="en-US" altLang="ko-KR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buNone/>
            </a:pPr>
            <a:r>
              <a:rPr lang="en-US" altLang="ko-KR" sz="2400" dirty="0" smtClean="0">
                <a:solidFill>
                  <a:schemeClr val="accent1">
                    <a:lumMod val="50000"/>
                  </a:schemeClr>
                </a:solidFill>
              </a:rPr>
              <a:t>http://goo.gl/4JfPae</a:t>
            </a:r>
          </a:p>
          <a:p>
            <a:pPr>
              <a:buNone/>
            </a:pPr>
            <a:endParaRPr lang="ko-KR" altLang="en-US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>
                <a:solidFill>
                  <a:srgbClr val="632523"/>
                </a:solidFill>
              </a:rPr>
              <a:t>Engage</a:t>
            </a:r>
            <a:r>
              <a:rPr lang="ko-KR" altLang="en-US" dirty="0" smtClean="0">
                <a:solidFill>
                  <a:srgbClr val="632523"/>
                </a:solidFill>
              </a:rPr>
              <a:t>에 오늘 한 일을 </a:t>
            </a:r>
            <a:r>
              <a:rPr lang="en-US" altLang="ko-KR" dirty="0" smtClean="0">
                <a:solidFill>
                  <a:srgbClr val="632523"/>
                </a:solidFill>
              </a:rPr>
              <a:t/>
            </a:r>
            <a:br>
              <a:rPr lang="en-US" altLang="ko-KR" dirty="0" smtClean="0">
                <a:solidFill>
                  <a:srgbClr val="632523"/>
                </a:solidFill>
              </a:rPr>
            </a:br>
            <a:r>
              <a:rPr lang="ko-KR" altLang="en-US" dirty="0" smtClean="0">
                <a:solidFill>
                  <a:srgbClr val="632523"/>
                </a:solidFill>
              </a:rPr>
              <a:t>간단한 소감과 함께 올리세요</a:t>
            </a:r>
            <a:endParaRPr lang="ko-KR" altLang="en-US" dirty="0">
              <a:solidFill>
                <a:srgbClr val="632523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929058" y="1857364"/>
            <a:ext cx="4143404" cy="500066"/>
          </a:xfrm>
          <a:prstGeom prst="wedgeRoundRectCallout">
            <a:avLst>
              <a:gd name="adj1" fmla="val -23012"/>
              <a:gd name="adj2" fmla="val 97594"/>
              <a:gd name="adj3" fmla="val 16667"/>
            </a:avLst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b="1" dirty="0" smtClean="0">
                <a:solidFill>
                  <a:schemeClr val="accent3">
                    <a:lumMod val="50000"/>
                  </a:schemeClr>
                </a:solidFill>
              </a:rPr>
              <a:t>범주는 자기 학급으로 선택</a:t>
            </a:r>
            <a:r>
              <a:rPr lang="en-US" altLang="ko-KR" sz="2400" b="1" dirty="0" smtClean="0">
                <a:solidFill>
                  <a:schemeClr val="accent3">
                    <a:lumMod val="50000"/>
                  </a:schemeClr>
                </a:solidFill>
              </a:rPr>
              <a:t>!!</a:t>
            </a:r>
            <a:endParaRPr lang="ko-KR" altLang="en-US" sz="24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7" grpId="0" build="allAtOnce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632523"/>
                </a:solidFill>
              </a:rPr>
              <a:t>Programming</a:t>
            </a:r>
            <a:endParaRPr lang="ko-KR" altLang="en-US" dirty="0">
              <a:solidFill>
                <a:srgbClr val="632523"/>
              </a:solidFill>
            </a:endParaRPr>
          </a:p>
        </p:txBody>
      </p:sp>
      <p:pic>
        <p:nvPicPr>
          <p:cNvPr id="1026" name="Picture 2" descr="D:\기술과\수업 준비\수행 5차시_Prototyping 1\matrix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28736"/>
            <a:ext cx="9144000" cy="5429264"/>
          </a:xfrm>
          <a:prstGeom prst="rect">
            <a:avLst/>
          </a:prstGeom>
          <a:noFill/>
        </p:spPr>
      </p:pic>
      <p:pic>
        <p:nvPicPr>
          <p:cNvPr id="1027" name="Picture 3" descr="D:\기술과\수업 준비\수행 5차시_Prototyping 1\wyvern-programming-languages-in-on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2976" y="2333865"/>
            <a:ext cx="3929058" cy="2617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D:\기술과\수업 준비\수행 5차시_Prototyping 1\b9402802-2a66-45c4-b413-431dbd8f47e6-ServicePi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4876" y="3214686"/>
            <a:ext cx="4109231" cy="2571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14282" y="5786454"/>
            <a:ext cx="5857916" cy="857256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altLang="ko-KR" sz="4800" dirty="0" smtClean="0">
                <a:solidFill>
                  <a:schemeClr val="accent6"/>
                </a:solidFill>
              </a:rPr>
              <a:t>Let’s Programming!!!</a:t>
            </a:r>
            <a:endParaRPr lang="ko-KR" altLang="en-US" sz="48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user\Desktop\Galileo-SIK-circuit_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790" y="1633661"/>
            <a:ext cx="7789414" cy="52051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 rot="20041304">
            <a:off x="-12798" y="2350942"/>
            <a:ext cx="5204575" cy="114209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altLang="ko-KR" sz="6000" dirty="0" smtClean="0">
                <a:solidFill>
                  <a:schemeClr val="accent6"/>
                </a:solidFill>
              </a:rPr>
              <a:t>Let’s Make It!!!</a:t>
            </a:r>
            <a:endParaRPr lang="ko-KR" altLang="en-US" sz="6000" dirty="0">
              <a:solidFill>
                <a:schemeClr val="accent6"/>
              </a:solidFill>
            </a:endParaRPr>
          </a:p>
        </p:txBody>
      </p:sp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632523"/>
                </a:solidFill>
              </a:rPr>
              <a:t>Circuiting</a:t>
            </a:r>
            <a:endParaRPr lang="ko-KR" altLang="en-US" dirty="0">
              <a:solidFill>
                <a:srgbClr val="63252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D:\기술과\수업 준비\수행 6차시_Prototyping 2\이미지 0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1546"/>
            <a:ext cx="6924669" cy="38951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632523"/>
                </a:solidFill>
              </a:rPr>
              <a:t>Soldering</a:t>
            </a:r>
            <a:endParaRPr lang="ko-KR" altLang="en-US" dirty="0">
              <a:solidFill>
                <a:srgbClr val="632523"/>
              </a:solidFill>
            </a:endParaRPr>
          </a:p>
        </p:txBody>
      </p:sp>
      <p:pic>
        <p:nvPicPr>
          <p:cNvPr id="1033" name="Picture 9" descr="D:\기술과\수업 준비\수행 6차시_Prototyping 2\이미지 0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1992" y="2857496"/>
            <a:ext cx="7112008" cy="40005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기술과\수업 준비\수행 6차시_Prototyping 2\이미지 0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17569"/>
            <a:ext cx="5715040" cy="5640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632523"/>
                </a:solidFill>
              </a:rPr>
              <a:t>Soldering</a:t>
            </a:r>
            <a:endParaRPr lang="ko-KR" altLang="en-US" dirty="0">
              <a:solidFill>
                <a:srgbClr val="632523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662218" y="2444928"/>
            <a:ext cx="785818" cy="1588"/>
          </a:xfrm>
          <a:prstGeom prst="line">
            <a:avLst/>
          </a:prstGeom>
          <a:ln w="57150"/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rot="5400000">
            <a:off x="1206174" y="1920772"/>
            <a:ext cx="787406" cy="1588"/>
          </a:xfrm>
          <a:prstGeom prst="line">
            <a:avLst/>
          </a:prstGeom>
          <a:ln w="57150"/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rot="5400000">
            <a:off x="1216727" y="6178569"/>
            <a:ext cx="642942" cy="1588"/>
          </a:xfrm>
          <a:prstGeom prst="line">
            <a:avLst/>
          </a:prstGeom>
          <a:ln w="57150"/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08710" y="5715016"/>
            <a:ext cx="785818" cy="1588"/>
          </a:xfrm>
          <a:prstGeom prst="line">
            <a:avLst/>
          </a:prstGeom>
          <a:ln w="57150"/>
          <a:effectLst>
            <a:glow rad="1397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1483896" y="2303922"/>
            <a:ext cx="1071570" cy="285752"/>
          </a:xfrm>
          <a:prstGeom prst="roundRect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680412" y="2285992"/>
            <a:ext cx="1428760" cy="285752"/>
          </a:xfrm>
          <a:prstGeom prst="roundRect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94528" y="5572140"/>
            <a:ext cx="1500198" cy="285752"/>
          </a:xfrm>
          <a:prstGeom prst="roundRect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966164" y="5500702"/>
            <a:ext cx="1857388" cy="285752"/>
          </a:xfrm>
          <a:prstGeom prst="roundRect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751718" y="2526565"/>
            <a:ext cx="500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6</a:t>
            </a:r>
            <a:endParaRPr lang="ko-KR" altLang="en-US" sz="48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466230" y="4714884"/>
            <a:ext cx="8643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 smtClean="0">
                <a:solidFill>
                  <a:srgbClr val="9BBB59">
                    <a:lumMod val="40000"/>
                    <a:lumOff val="60000"/>
                  </a:srgbClr>
                </a:solidFill>
              </a:rPr>
              <a:t>10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894594" y="4830865"/>
            <a:ext cx="5245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800" dirty="0" smtClean="0">
                <a:solidFill>
                  <a:srgbClr val="9BBB59">
                    <a:lumMod val="40000"/>
                    <a:lumOff val="60000"/>
                  </a:srgbClr>
                </a:solidFill>
              </a:rPr>
              <a:t>8</a:t>
            </a:r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3180478" y="2499670"/>
            <a:ext cx="5000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800" dirty="0" smtClean="0">
                <a:solidFill>
                  <a:srgbClr val="9BBB59">
                    <a:lumMod val="40000"/>
                    <a:lumOff val="60000"/>
                  </a:srgbClr>
                </a:solidFill>
              </a:rPr>
              <a:t>8</a:t>
            </a:r>
            <a:endParaRPr lang="ko-KR" altLang="en-US" dirty="0"/>
          </a:p>
        </p:txBody>
      </p:sp>
      <p:pic>
        <p:nvPicPr>
          <p:cNvPr id="21" name="Picture 3" descr="D:\기술과\수업 준비\수행 6차시_Prototyping 2\이미지 00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1988840"/>
            <a:ext cx="5969042" cy="3357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4" descr="D:\기술과\수업 준비\수행 6차시_Prototyping 2\이미지 00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74958" y="3284984"/>
            <a:ext cx="5969042" cy="3357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/>
      <p:bldP spid="23" grpId="0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632523"/>
                </a:solidFill>
              </a:rPr>
              <a:t>Soldering</a:t>
            </a:r>
            <a:endParaRPr lang="ko-KR" altLang="en-US" dirty="0">
              <a:solidFill>
                <a:srgbClr val="632523"/>
              </a:solidFill>
            </a:endParaRPr>
          </a:p>
        </p:txBody>
      </p:sp>
      <p:pic>
        <p:nvPicPr>
          <p:cNvPr id="7" name="Picture 6" descr="D:\기술과\수업 준비\수행 6차시_Prototyping 2\이미지 0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12776"/>
            <a:ext cx="6924668" cy="38951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4" descr="C:\Users\user\Desktop\수업\수행 5, 6차시_Prototyping 1, 2\00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2060848"/>
            <a:ext cx="6748670" cy="37961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4" name="Picture 6" descr="C:\Users\user\Desktop\수업\수행 5, 6차시_Prototyping 1, 2\00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67744" y="2990106"/>
            <a:ext cx="6876256" cy="38678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4" name="직선 연결선 13"/>
          <p:cNvCxnSpPr/>
          <p:nvPr/>
        </p:nvCxnSpPr>
        <p:spPr>
          <a:xfrm flipV="1">
            <a:off x="6516216" y="4581128"/>
            <a:ext cx="1152128" cy="576064"/>
          </a:xfrm>
          <a:prstGeom prst="line">
            <a:avLst/>
          </a:prstGeom>
          <a:ln w="76200">
            <a:solidFill>
              <a:srgbClr val="FF000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632523"/>
                </a:solidFill>
              </a:rPr>
              <a:t>Soldering</a:t>
            </a:r>
            <a:endParaRPr lang="ko-KR" altLang="en-US" dirty="0">
              <a:solidFill>
                <a:srgbClr val="632523"/>
              </a:solidFill>
            </a:endParaRPr>
          </a:p>
        </p:txBody>
      </p:sp>
      <p:pic>
        <p:nvPicPr>
          <p:cNvPr id="10" name="20150617_113919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755576" y="1322766"/>
            <a:ext cx="7560840" cy="55352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:\Users\user\Desktop\수업\수행 5, 6차시_Prototyping 1, 2\anigif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6516216" cy="36653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632523"/>
                </a:solidFill>
              </a:rPr>
              <a:t>Soldering</a:t>
            </a:r>
            <a:endParaRPr lang="ko-KR" altLang="en-US" dirty="0">
              <a:solidFill>
                <a:srgbClr val="632523"/>
              </a:solidFill>
            </a:endParaRPr>
          </a:p>
        </p:txBody>
      </p:sp>
      <p:pic>
        <p:nvPicPr>
          <p:cNvPr id="5" name="Picture 3" descr="C:\Users\user\Desktop\15188315509_5081fabfcd_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19873" y="2564467"/>
            <a:ext cx="5724128" cy="4293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214414" y="5861023"/>
            <a:ext cx="5312062" cy="99697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altLang="ko-KR" sz="5400" dirty="0" smtClean="0">
                <a:solidFill>
                  <a:schemeClr val="accent6"/>
                </a:solidFill>
              </a:rPr>
              <a:t>Let’s Soldering!!!</a:t>
            </a:r>
            <a:endParaRPr lang="ko-KR" altLang="en-US" sz="5400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Autofit/>
          </a:bodyPr>
          <a:lstStyle/>
          <a:p>
            <a:r>
              <a:rPr lang="en-US" altLang="ko-KR" sz="4000" dirty="0" smtClean="0">
                <a:solidFill>
                  <a:schemeClr val="accent2">
                    <a:lumMod val="50000"/>
                  </a:schemeClr>
                </a:solidFill>
                <a:latin typeface="Wide Latin" panose="020A0A07050505020404" pitchFamily="18" charset="0"/>
              </a:rPr>
              <a:t>Prototyping  2</a:t>
            </a:r>
            <a:br>
              <a:rPr lang="en-US" altLang="ko-KR" sz="4000" dirty="0" smtClean="0">
                <a:solidFill>
                  <a:schemeClr val="accent2">
                    <a:lumMod val="50000"/>
                  </a:schemeClr>
                </a:solidFill>
                <a:latin typeface="Wide Latin" panose="020A0A07050505020404" pitchFamily="18" charset="0"/>
              </a:rPr>
            </a:br>
            <a:r>
              <a:rPr lang="en-US" altLang="ko-KR" sz="2400" dirty="0" smtClean="0">
                <a:solidFill>
                  <a:schemeClr val="accent2">
                    <a:lumMod val="50000"/>
                  </a:schemeClr>
                </a:solidFill>
                <a:latin typeface="Wide Latin" panose="020A0A07050505020404" pitchFamily="18" charset="0"/>
              </a:rPr>
              <a:t>(Designing, Assembling)</a:t>
            </a:r>
            <a:endParaRPr lang="ko-KR" altLang="en-US" sz="4800" dirty="0">
              <a:solidFill>
                <a:schemeClr val="accent2">
                  <a:lumMod val="50000"/>
                </a:schemeClr>
              </a:solidFill>
              <a:latin typeface="Wide Latin" panose="020A0A070505050204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03648" y="4149080"/>
            <a:ext cx="6400800" cy="1752600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영등포고등학교 </a:t>
            </a:r>
            <a:endParaRPr lang="en-US" altLang="ko-KR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학년 기술</a:t>
            </a:r>
            <a:endParaRPr lang="ko-KR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2417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174</Words>
  <Application>Microsoft Office PowerPoint</Application>
  <PresentationFormat>화면 슬라이드 쇼(4:3)</PresentationFormat>
  <Paragraphs>45</Paragraphs>
  <Slides>13</Slides>
  <Notes>1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Prototyping  1 (Programming, Circuiting, Soldering)</vt:lpstr>
      <vt:lpstr>Programming</vt:lpstr>
      <vt:lpstr>Circuiting</vt:lpstr>
      <vt:lpstr>Soldering</vt:lpstr>
      <vt:lpstr>Soldering</vt:lpstr>
      <vt:lpstr>Soldering</vt:lpstr>
      <vt:lpstr>Soldering</vt:lpstr>
      <vt:lpstr>Soldering</vt:lpstr>
      <vt:lpstr>Prototyping  2 (Designing, Assembling)</vt:lpstr>
      <vt:lpstr>Designing</vt:lpstr>
      <vt:lpstr>Assembling</vt:lpstr>
      <vt:lpstr>포트폴리오 제출 변경 안내</vt:lpstr>
      <vt:lpstr>Engage에 오늘 한 일을  간단한 소감과 함께 올리세요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김주현</dc:creator>
  <cp:lastModifiedBy>user</cp:lastModifiedBy>
  <cp:revision>150</cp:revision>
  <dcterms:created xsi:type="dcterms:W3CDTF">2015-03-17T12:27:44Z</dcterms:created>
  <dcterms:modified xsi:type="dcterms:W3CDTF">2015-06-22T02:31:02Z</dcterms:modified>
</cp:coreProperties>
</file>